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E473-E240-4C6C-A43A-3A631898EF59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E0A7-E6DF-4E00-B4A9-97B86C36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46482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3563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12"/>
            <a:ext cx="4648200" cy="3294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4495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6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YMA</dc:creator>
  <cp:lastModifiedBy>YMA</cp:lastModifiedBy>
  <cp:revision>1</cp:revision>
  <dcterms:created xsi:type="dcterms:W3CDTF">2016-06-03T15:44:29Z</dcterms:created>
  <dcterms:modified xsi:type="dcterms:W3CDTF">2016-06-03T15:50:48Z</dcterms:modified>
</cp:coreProperties>
</file>